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6" r:id="rId2"/>
    <p:sldId id="344" r:id="rId3"/>
    <p:sldId id="345" r:id="rId4"/>
    <p:sldId id="346" r:id="rId5"/>
    <p:sldId id="347" r:id="rId6"/>
    <p:sldId id="348" r:id="rId7"/>
    <p:sldId id="350" r:id="rId8"/>
    <p:sldId id="351" r:id="rId9"/>
    <p:sldId id="349" r:id="rId10"/>
    <p:sldId id="352" r:id="rId11"/>
    <p:sldId id="353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0C2F"/>
    <a:srgbClr val="8C908E"/>
    <a:srgbClr val="B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356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792" y="186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4/21/2022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77590" y="1278376"/>
            <a:ext cx="1739436" cy="13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0">
                <a:latin typeface="Arial" charset="0"/>
                <a:ea typeface="Arial" charset="0"/>
                <a:cs typeface="Arial" charset="0"/>
              </a:rPr>
              <a:t>Title 48–54 Pt Arial Bold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Secondary Title or Presenter’s Name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dirty="0"/>
              <a:t>Click icon and select an image. Use the CROP tool under the PICTURE FORMAT tab to adjust.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dirty="0"/>
              <a:t>Click icon and select an image. Use the CROP tool under the PICTURE FORMAT tab to adjust.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1">
                <a:latin typeface="Arial" charset="0"/>
                <a:ea typeface="Arial" charset="0"/>
                <a:cs typeface="Arial" charset="0"/>
              </a:rPr>
              <a:t>Thank you 48 Pt Arial Bold Italic.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Questions? OR Contact Information OR Closing Statement 20 Pt Arial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8826" y="-58123"/>
            <a:ext cx="12329652" cy="697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008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-78658" y="-58123"/>
            <a:ext cx="4650658" cy="697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63610" y="5948874"/>
            <a:ext cx="2108921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icon and select an image. Use the CROP tool under the PICTURE FORMAT tab to adjust.</a:t>
            </a:r>
          </a:p>
          <a:p>
            <a:endParaRPr lang="en-US" dirty="0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-58993" y="4800600"/>
            <a:ext cx="12309987" cy="2199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20478" y="5948874"/>
            <a:ext cx="2108921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551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dirty="0"/>
              <a:t>Click icon and select an image. Use the CROP tool under the PICTURE FORMAT tab to adjust.</a:t>
            </a:r>
          </a:p>
          <a:p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Presenter’s Name or Secondary Title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sz="1800" dirty="0"/>
              <a:t>Click icon to add media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 dirty="0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909" y="1346286"/>
            <a:ext cx="10910887" cy="4518025"/>
          </a:xfrm>
        </p:spPr>
        <p:txBody>
          <a:bodyPr>
            <a:normAutofit/>
          </a:bodyPr>
          <a:lstStyle>
            <a:lvl1pPr marL="0" indent="-2286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000" b="0" baseline="0"/>
            </a:lvl2pPr>
            <a:lvl3pPr marL="914400">
              <a:lnSpc>
                <a:spcPct val="100000"/>
              </a:lnSpc>
              <a:defRPr/>
            </a:lvl3pPr>
          </a:lstStyle>
          <a:p>
            <a:pPr lvl="0"/>
            <a:r>
              <a:rPr lang="en-US" b="1"/>
              <a:t>Agenda Topic 1 20 Pt Arial Bold</a:t>
            </a:r>
          </a:p>
          <a:p>
            <a:pPr lvl="2"/>
            <a:r>
              <a:rPr lang="en-US" sz="1600" b="0"/>
              <a:t>Presenter or Sub-Topic 16 Pt Arial</a:t>
            </a:r>
            <a:endParaRPr lang="en-US" b="1"/>
          </a:p>
          <a:p>
            <a:pPr lvl="1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1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2</a:t>
            </a:r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Arial Bold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28–40 Pt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messitte.dev/" TargetMode="External"/><Relationship Id="rId2" Type="http://schemas.openxmlformats.org/officeDocument/2006/relationships/hyperlink" Target="https://github.com/joshmess/MalDash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Eli.Burstiner@uga.edu" TargetMode="External"/><Relationship Id="rId4" Type="http://schemas.openxmlformats.org/officeDocument/2006/relationships/hyperlink" Target="mailto:Joshua.Messitte@uga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6D6F9-94ED-8D48-ACFE-A96202FC0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08" y="2009415"/>
            <a:ext cx="11809562" cy="122865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MalDash: A Network Traffic Dashboard for Malware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9DB00-C567-5D4E-B2BD-258C86168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1738" y="3846868"/>
            <a:ext cx="9788525" cy="579438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Josh Messitte, Eli Burstiner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85D6B3E-4C74-4013-BB97-C7DD20A08C0A}"/>
              </a:ext>
            </a:extLst>
          </p:cNvPr>
          <p:cNvSpPr txBox="1">
            <a:spLocks/>
          </p:cNvSpPr>
          <p:nvPr/>
        </p:nvSpPr>
        <p:spPr>
          <a:xfrm>
            <a:off x="1201737" y="4937229"/>
            <a:ext cx="9788525" cy="43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CSCI 8240: Software Security &amp; Cyber Forensics</a:t>
            </a:r>
          </a:p>
        </p:txBody>
      </p:sp>
    </p:spTree>
    <p:extLst>
      <p:ext uri="{BB962C8B-B14F-4D97-AF65-F5344CB8AC3E}">
        <p14:creationId xmlns:p14="http://schemas.microsoft.com/office/powerpoint/2010/main" val="4106966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C434-9911-476E-B9E2-D6444F1330BF}"/>
              </a:ext>
            </a:extLst>
          </p:cNvPr>
          <p:cNvSpPr txBox="1"/>
          <p:nvPr/>
        </p:nvSpPr>
        <p:spPr>
          <a:xfrm>
            <a:off x="1921544" y="1987394"/>
            <a:ext cx="11010638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Reduces barrier of entry for malware analysts.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Collects info from various places and displays it in one place.</a:t>
            </a:r>
          </a:p>
        </p:txBody>
      </p:sp>
    </p:spTree>
    <p:extLst>
      <p:ext uri="{BB962C8B-B14F-4D97-AF65-F5344CB8AC3E}">
        <p14:creationId xmlns:p14="http://schemas.microsoft.com/office/powerpoint/2010/main" val="75290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Future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C434-9911-476E-B9E2-D6444F1330BF}"/>
              </a:ext>
            </a:extLst>
          </p:cNvPr>
          <p:cNvSpPr txBox="1"/>
          <p:nvPr/>
        </p:nvSpPr>
        <p:spPr>
          <a:xfrm>
            <a:off x="1921544" y="1987394"/>
            <a:ext cx="8960721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Implement Random Forest ML model that will extract features from a set of captures and be able to classify new samples.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Improve UX/UI</a:t>
            </a:r>
          </a:p>
        </p:txBody>
      </p:sp>
    </p:spTree>
    <p:extLst>
      <p:ext uri="{BB962C8B-B14F-4D97-AF65-F5344CB8AC3E}">
        <p14:creationId xmlns:p14="http://schemas.microsoft.com/office/powerpoint/2010/main" val="135352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34" y="1931609"/>
            <a:ext cx="10819679" cy="1564336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24000" u="none" dirty="0">
                <a:latin typeface="Candara" panose="020E0502030303020204" pitchFamily="34" charset="0"/>
              </a:rPr>
              <a:t>Thank You! Questions?</a:t>
            </a:r>
          </a:p>
          <a:p>
            <a:pPr algn="ctr"/>
            <a:endParaRPr lang="en-US" sz="16000" u="none" dirty="0">
              <a:latin typeface="Candara" panose="020E0502030303020204" pitchFamily="34" charset="0"/>
            </a:endParaRPr>
          </a:p>
          <a:p>
            <a:pPr algn="ctr"/>
            <a:r>
              <a:rPr lang="en-US" sz="5100" u="none" dirty="0">
                <a:latin typeface="Candara" panose="020E0502030303020204" pitchFamily="34" charset="0"/>
                <a:hlinkClick r:id="rId2"/>
              </a:rPr>
              <a:t>https://github.com/joshmess/MalDash</a:t>
            </a:r>
            <a:endParaRPr lang="en-US" sz="5100" u="none" dirty="0">
              <a:latin typeface="Candara" panose="020E0502030303020204" pitchFamily="34" charset="0"/>
            </a:endParaRPr>
          </a:p>
          <a:p>
            <a:pPr algn="ctr"/>
            <a:endParaRPr lang="en-US" sz="12800" u="none" dirty="0">
              <a:latin typeface="Candara" panose="020E0502030303020204" pitchFamily="34" charset="0"/>
            </a:endParaRPr>
          </a:p>
          <a:p>
            <a:pPr algn="ctr"/>
            <a:endParaRPr lang="en-US" u="none" dirty="0">
              <a:latin typeface="Candara" panose="020E0502030303020204" pitchFamily="34" charset="0"/>
            </a:endParaRPr>
          </a:p>
          <a:p>
            <a:pPr algn="ctr"/>
            <a:endParaRPr lang="en-US" sz="4800" u="none" dirty="0">
              <a:latin typeface="Candara" panose="020E0502030303020204" pitchFamily="34" charset="0"/>
            </a:endParaRPr>
          </a:p>
          <a:p>
            <a:pPr algn="ctr"/>
            <a:endParaRPr lang="en-US" u="none" dirty="0">
              <a:latin typeface="Candara" panose="020E0502030303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B54912-7EEB-4196-864C-DBDA864A56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763" y="6310313"/>
            <a:ext cx="4527550" cy="2778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F9A03-7F8D-4904-BF49-CEA4C228BFC2}"/>
              </a:ext>
            </a:extLst>
          </p:cNvPr>
          <p:cNvSpPr txBox="1"/>
          <p:nvPr/>
        </p:nvSpPr>
        <p:spPr>
          <a:xfrm>
            <a:off x="660904" y="3938196"/>
            <a:ext cx="6102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i-FI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Josh Messitte</a:t>
            </a:r>
            <a:endParaRPr lang="fi-FI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i-FI" sz="1800" b="0" i="0" u="sng" strike="noStrike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https://joshmessitte.dev</a:t>
            </a:r>
            <a:endParaRPr lang="fi-FI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i-FI" sz="1800" b="0" i="0" u="sng" strike="noStrike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4"/>
              </a:rPr>
              <a:t>Joshua.Messitte@uga.edu</a:t>
            </a:r>
            <a:endParaRPr lang="fi-FI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7C9AB-7C60-4BE9-8285-1CAE0004FF77}"/>
              </a:ext>
            </a:extLst>
          </p:cNvPr>
          <p:cNvSpPr txBox="1"/>
          <p:nvPr/>
        </p:nvSpPr>
        <p:spPr>
          <a:xfrm>
            <a:off x="5429062" y="3938196"/>
            <a:ext cx="6102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i-FI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Eli Burstiner</a:t>
            </a:r>
            <a:endParaRPr lang="fi-FI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i-FI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5"/>
              </a:rPr>
              <a:t>Eli.Burstiner@uga.edu</a:t>
            </a:r>
            <a:endParaRPr lang="fi-FI" dirty="0">
              <a:effectLst/>
            </a:endParaRPr>
          </a:p>
          <a:p>
            <a:br>
              <a:rPr lang="fi-FI" dirty="0"/>
            </a:br>
            <a:br>
              <a:rPr lang="fi-FI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2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Imagine…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9F3-DE7D-41E5-B566-33AFCD006DBD}"/>
              </a:ext>
            </a:extLst>
          </p:cNvPr>
          <p:cNvSpPr txBox="1"/>
          <p:nvPr/>
        </p:nvSpPr>
        <p:spPr>
          <a:xfrm>
            <a:off x="624314" y="1340979"/>
            <a:ext cx="11010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latin typeface="Candara" panose="020E0502030303020204" pitchFamily="34" charset="0"/>
              </a:rPr>
              <a:t>You are browsing the web…</a:t>
            </a: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11" name="Picture 10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D793EE6E-C751-4355-AE75-D7FAB6DB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99" y="2136342"/>
            <a:ext cx="4527550" cy="36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Then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9F3-DE7D-41E5-B566-33AFCD006DBD}"/>
              </a:ext>
            </a:extLst>
          </p:cNvPr>
          <p:cNvSpPr txBox="1"/>
          <p:nvPr/>
        </p:nvSpPr>
        <p:spPr>
          <a:xfrm>
            <a:off x="624314" y="1340979"/>
            <a:ext cx="11010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latin typeface="Candara" panose="020E0502030303020204" pitchFamily="34" charset="0"/>
              </a:rPr>
              <a:t>You get hit with ransomware…</a:t>
            </a: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" name="Picture 4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4209C8B3-6091-4174-8286-EB50C027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67" y="2016584"/>
            <a:ext cx="5792332" cy="38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9F3-DE7D-41E5-B566-33AFCD006DBD}"/>
              </a:ext>
            </a:extLst>
          </p:cNvPr>
          <p:cNvSpPr txBox="1"/>
          <p:nvPr/>
        </p:nvSpPr>
        <p:spPr>
          <a:xfrm>
            <a:off x="624314" y="1340979"/>
            <a:ext cx="1101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latin typeface="Candara" panose="020E0502030303020204" pitchFamily="34" charset="0"/>
              </a:rPr>
              <a:t>Attackers are hiding malware communications in encrypted network traffic.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CA78E-FEEC-454E-BDD2-E7BDB538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10" y="2269626"/>
            <a:ext cx="4801270" cy="359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0FD78-C3F6-41F8-B7F5-F07D6D5E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1" y="2269626"/>
            <a:ext cx="5252658" cy="32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5635" y="255609"/>
            <a:ext cx="10819679" cy="753287"/>
          </a:xfrm>
        </p:spPr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The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A9C394-7ED2-4B83-A218-76672902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5" y="833614"/>
            <a:ext cx="10355746" cy="53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Scapy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C434-9911-476E-B9E2-D6444F1330BF}"/>
              </a:ext>
            </a:extLst>
          </p:cNvPr>
          <p:cNvSpPr txBox="1"/>
          <p:nvPr/>
        </p:nvSpPr>
        <p:spPr>
          <a:xfrm>
            <a:off x="1921544" y="1742953"/>
            <a:ext cx="11010638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Powerful Python program for packet manipulation.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Breaks capture into individual packets.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Track capture statistics with ease.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View packets in a human-readable fashion.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2E787-BB49-4D97-B109-A7AB603B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76" y="315238"/>
            <a:ext cx="1359674" cy="147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3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andara" panose="020E0502030303020204" pitchFamily="34" charset="0"/>
              </a:rPr>
              <a:t>VirusTotal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B9AD1F-C7E2-4ECC-9B71-8CE6E9483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6" b="13601"/>
          <a:stretch/>
        </p:blipFill>
        <p:spPr bwMode="auto">
          <a:xfrm>
            <a:off x="8085452" y="195830"/>
            <a:ext cx="3933825" cy="1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A078BF-06CE-4708-8333-E894423666A1}"/>
              </a:ext>
            </a:extLst>
          </p:cNvPr>
          <p:cNvSpPr txBox="1"/>
          <p:nvPr/>
        </p:nvSpPr>
        <p:spPr>
          <a:xfrm>
            <a:off x="1921544" y="1742953"/>
            <a:ext cx="9793640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Online tool for malware detection.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Retrieve file properties (file type, hashes, etc.).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Detect any malware from their known vendor database.</a:t>
            </a:r>
          </a:p>
        </p:txBody>
      </p:sp>
    </p:spTree>
    <p:extLst>
      <p:ext uri="{BB962C8B-B14F-4D97-AF65-F5344CB8AC3E}">
        <p14:creationId xmlns:p14="http://schemas.microsoft.com/office/powerpoint/2010/main" val="414144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andara" panose="020E0502030303020204" pitchFamily="34" charset="0"/>
              </a:rPr>
              <a:t>Plotly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2F6542-BFFF-4FD5-ABF0-FEE32F5B7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t="16117" r="18467" b="13477"/>
          <a:stretch/>
        </p:blipFill>
        <p:spPr bwMode="auto">
          <a:xfrm>
            <a:off x="9261695" y="218148"/>
            <a:ext cx="2688879" cy="108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B5B6-9767-4F55-BEB0-6966E3B647B0}"/>
              </a:ext>
            </a:extLst>
          </p:cNvPr>
          <p:cNvSpPr txBox="1"/>
          <p:nvPr/>
        </p:nvSpPr>
        <p:spPr>
          <a:xfrm>
            <a:off x="1921544" y="1742953"/>
            <a:ext cx="11010638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Online graphics, analytics and statistics tools.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Candara" panose="020E0502030303020204" pitchFamily="34" charset="0"/>
              </a:rPr>
              <a:t>*	Create meaningful graphics to display on front-end.</a:t>
            </a:r>
          </a:p>
        </p:txBody>
      </p:sp>
    </p:spTree>
    <p:extLst>
      <p:ext uri="{BB962C8B-B14F-4D97-AF65-F5344CB8AC3E}">
        <p14:creationId xmlns:p14="http://schemas.microsoft.com/office/powerpoint/2010/main" val="401115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F6CC-1FDC-0B45-8945-5ABB079EA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Live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E81D-69CF-0D4D-B257-10F51FB4B0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2410" y="6363289"/>
            <a:ext cx="4527550" cy="276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cs.uga.edu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9F3-DE7D-41E5-B566-33AFCD006DBD}"/>
              </a:ext>
            </a:extLst>
          </p:cNvPr>
          <p:cNvSpPr txBox="1"/>
          <p:nvPr/>
        </p:nvSpPr>
        <p:spPr>
          <a:xfrm>
            <a:off x="580155" y="2908891"/>
            <a:ext cx="1101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latin typeface="Candara" panose="020E0502030303020204" pitchFamily="34" charset="0"/>
                <a:hlinkClick r:id="rId2"/>
              </a:rPr>
              <a:t>http://localhost:5000/</a:t>
            </a:r>
            <a:endParaRPr lang="en-US" sz="2400" dirty="0">
              <a:latin typeface="Candara" panose="020E0502030303020204" pitchFamily="34" charset="0"/>
            </a:endParaRPr>
          </a:p>
          <a:p>
            <a:pPr lvl="1" algn="ctr"/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6C434-9911-476E-B9E2-D6444F1330BF}"/>
              </a:ext>
            </a:extLst>
          </p:cNvPr>
          <p:cNvSpPr txBox="1"/>
          <p:nvPr/>
        </p:nvSpPr>
        <p:spPr>
          <a:xfrm>
            <a:off x="484676" y="2277834"/>
            <a:ext cx="1101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latin typeface="Candara" panose="020E0502030303020204" pitchFamily="34" charset="0"/>
              </a:rPr>
              <a:t>Server running locally:</a:t>
            </a:r>
          </a:p>
        </p:txBody>
      </p:sp>
    </p:spTree>
    <p:extLst>
      <p:ext uri="{BB962C8B-B14F-4D97-AF65-F5344CB8AC3E}">
        <p14:creationId xmlns:p14="http://schemas.microsoft.com/office/powerpoint/2010/main" val="655601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934E8CF-9948-A244-BACA-4F284889BA34}" vid="{BBD25B39-FD9A-6943-8254-E2AD680F3B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10821</TotalTime>
  <Words>304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Candara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Bland Robinson</dc:creator>
  <cp:lastModifiedBy>Josh Messitte</cp:lastModifiedBy>
  <cp:revision>25</cp:revision>
  <dcterms:created xsi:type="dcterms:W3CDTF">2022-02-16T21:07:51Z</dcterms:created>
  <dcterms:modified xsi:type="dcterms:W3CDTF">2022-04-21T20:50:09Z</dcterms:modified>
</cp:coreProperties>
</file>